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2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5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384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08.06.2009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6/8/2009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iit-iti.nrc-cnrc.gc.ca/iit-publications-iti/docs/NRC-47445.pdf" TargetMode="External"/><Relationship Id="rId2" Type="http://schemas.openxmlformats.org/officeDocument/2006/relationships/hyperlink" Target="http://collaboration.csc.ncsu.edu/laurie/Papers/XPSardinia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searcharchive.vuw.ac.nz/bitstream/handle/10063/877/thesis.pdf" TargetMode="External"/><Relationship Id="rId5" Type="http://schemas.openxmlformats.org/officeDocument/2006/relationships/hyperlink" Target="http://blog.aspiring-technology.com/file.axd?file=Continuous+Integration+at+Enterprise+Scale.pdf" TargetMode="External"/><Relationship Id="rId4" Type="http://schemas.openxmlformats.org/officeDocument/2006/relationships/hyperlink" Target="http://collaboration.csc.ncsu.edu/laurie/Papers/williamsltestDrivenDevelopment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http://blog.byndyu.ru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53141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err="1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Сплачение</a:t>
            </a:r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5638799" y="2895600"/>
            <a:ext cx="17526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Разработчик </a:t>
            </a:r>
            <a:r>
              <a:rPr lang="ru-RU" sz="2000" dirty="0" smtClean="0"/>
              <a:t>пишет код</a:t>
            </a:r>
            <a:endParaRPr lang="ru-RU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6019800" y="4800600"/>
            <a:ext cx="2590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Заливает </a:t>
            </a:r>
            <a:r>
              <a:rPr lang="ru-RU" sz="2000" dirty="0" smtClean="0"/>
              <a:t>изменений в систему контроля </a:t>
            </a:r>
            <a:r>
              <a:rPr lang="ru-RU" sz="2000" dirty="0" smtClean="0"/>
              <a:t>версий</a:t>
            </a:r>
            <a:endParaRPr lang="ru-RU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905000" y="5334000"/>
            <a:ext cx="26670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Интеграционная система (</a:t>
            </a:r>
            <a:r>
              <a:rPr lang="ru-RU" sz="2000" b="1" dirty="0" smtClean="0"/>
              <a:t>ИС</a:t>
            </a:r>
            <a:r>
              <a:rPr lang="ru-RU" sz="2000" dirty="0" smtClean="0"/>
              <a:t>) </a:t>
            </a:r>
            <a:r>
              <a:rPr lang="ru-RU" sz="2000" dirty="0" smtClean="0"/>
              <a:t>находит </a:t>
            </a:r>
            <a:r>
              <a:rPr lang="ru-RU" sz="2000" dirty="0" smtClean="0"/>
              <a:t>изменения</a:t>
            </a:r>
            <a:endParaRPr lang="ru-RU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381000" y="3352800"/>
            <a:ext cx="3352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/>
              <a:t>ИС</a:t>
            </a:r>
            <a:r>
              <a:rPr lang="ru-RU" sz="2000" dirty="0" smtClean="0"/>
              <a:t> берет </a:t>
            </a:r>
            <a:r>
              <a:rPr lang="ru-RU" sz="2000" dirty="0" smtClean="0"/>
              <a:t>последнюю версию кода, компилирует и запускает модульные </a:t>
            </a:r>
            <a:r>
              <a:rPr lang="ru-RU" sz="2000" dirty="0" smtClean="0"/>
              <a:t>тесты</a:t>
            </a:r>
            <a:endParaRPr lang="ru-RU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2057399" y="1733582"/>
            <a:ext cx="26670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/>
              <a:t>ИС </a:t>
            </a:r>
            <a:r>
              <a:rPr lang="ru-RU" sz="2000" dirty="0" smtClean="0"/>
              <a:t>оповещает всех об успехе или неудаче</a:t>
            </a:r>
            <a:endParaRPr lang="ru-RU" sz="2000" dirty="0"/>
          </a:p>
        </p:txBody>
      </p:sp>
      <p:sp>
        <p:nvSpPr>
          <p:cNvPr id="16" name="Полилиния 15"/>
          <p:cNvSpPr/>
          <p:nvPr/>
        </p:nvSpPr>
        <p:spPr>
          <a:xfrm rot="19150252">
            <a:off x="2637719" y="1762946"/>
            <a:ext cx="5095303" cy="4837089"/>
          </a:xfrm>
          <a:custGeom>
            <a:avLst/>
            <a:gdLst>
              <a:gd name="connsiteX0" fmla="*/ 3325812 w 4344987"/>
              <a:gd name="connsiteY0" fmla="*/ 735012 h 4086224"/>
              <a:gd name="connsiteX1" fmla="*/ 3792537 w 4344987"/>
              <a:gd name="connsiteY1" fmla="*/ 1497012 h 4086224"/>
              <a:gd name="connsiteX2" fmla="*/ 3811587 w 4344987"/>
              <a:gd name="connsiteY2" fmla="*/ 2687637 h 4086224"/>
              <a:gd name="connsiteX3" fmla="*/ 3306762 w 4344987"/>
              <a:gd name="connsiteY3" fmla="*/ 3525837 h 4086224"/>
              <a:gd name="connsiteX4" fmla="*/ 2382837 w 4344987"/>
              <a:gd name="connsiteY4" fmla="*/ 4030662 h 4086224"/>
              <a:gd name="connsiteX5" fmla="*/ 1039812 w 4344987"/>
              <a:gd name="connsiteY5" fmla="*/ 3859212 h 4086224"/>
              <a:gd name="connsiteX6" fmla="*/ 325437 w 4344987"/>
              <a:gd name="connsiteY6" fmla="*/ 3211512 h 4086224"/>
              <a:gd name="connsiteX7" fmla="*/ 11112 w 4344987"/>
              <a:gd name="connsiteY7" fmla="*/ 2268537 h 4086224"/>
              <a:gd name="connsiteX8" fmla="*/ 258762 w 4344987"/>
              <a:gd name="connsiteY8" fmla="*/ 1135062 h 4086224"/>
              <a:gd name="connsiteX9" fmla="*/ 915987 w 4344987"/>
              <a:gd name="connsiteY9" fmla="*/ 458787 h 4086224"/>
              <a:gd name="connsiteX10" fmla="*/ 1725612 w 4344987"/>
              <a:gd name="connsiteY10" fmla="*/ 125412 h 4086224"/>
              <a:gd name="connsiteX11" fmla="*/ 2935287 w 4344987"/>
              <a:gd name="connsiteY11" fmla="*/ 49212 h 4086224"/>
              <a:gd name="connsiteX12" fmla="*/ 3925887 w 4344987"/>
              <a:gd name="connsiteY12" fmla="*/ 420687 h 4086224"/>
              <a:gd name="connsiteX13" fmla="*/ 4344987 w 4344987"/>
              <a:gd name="connsiteY13" fmla="*/ 1001712 h 4086224"/>
              <a:gd name="connsiteX0" fmla="*/ 3325812 w 4344987"/>
              <a:gd name="connsiteY0" fmla="*/ 760784 h 4111996"/>
              <a:gd name="connsiteX1" fmla="*/ 3792537 w 4344987"/>
              <a:gd name="connsiteY1" fmla="*/ 1522784 h 4111996"/>
              <a:gd name="connsiteX2" fmla="*/ 3811587 w 4344987"/>
              <a:gd name="connsiteY2" fmla="*/ 2713409 h 4111996"/>
              <a:gd name="connsiteX3" fmla="*/ 3306762 w 4344987"/>
              <a:gd name="connsiteY3" fmla="*/ 3551609 h 4111996"/>
              <a:gd name="connsiteX4" fmla="*/ 2382837 w 4344987"/>
              <a:gd name="connsiteY4" fmla="*/ 4056434 h 4111996"/>
              <a:gd name="connsiteX5" fmla="*/ 1039812 w 4344987"/>
              <a:gd name="connsiteY5" fmla="*/ 3884984 h 4111996"/>
              <a:gd name="connsiteX6" fmla="*/ 325437 w 4344987"/>
              <a:gd name="connsiteY6" fmla="*/ 3237284 h 4111996"/>
              <a:gd name="connsiteX7" fmla="*/ 11112 w 4344987"/>
              <a:gd name="connsiteY7" fmla="*/ 2294309 h 4111996"/>
              <a:gd name="connsiteX8" fmla="*/ 258762 w 4344987"/>
              <a:gd name="connsiteY8" fmla="*/ 1160834 h 4111996"/>
              <a:gd name="connsiteX9" fmla="*/ 915987 w 4344987"/>
              <a:gd name="connsiteY9" fmla="*/ 484559 h 4111996"/>
              <a:gd name="connsiteX10" fmla="*/ 1497143 w 4344987"/>
              <a:gd name="connsiteY10" fmla="*/ 68262 h 4111996"/>
              <a:gd name="connsiteX11" fmla="*/ 2935287 w 4344987"/>
              <a:gd name="connsiteY11" fmla="*/ 74984 h 4111996"/>
              <a:gd name="connsiteX12" fmla="*/ 3925887 w 4344987"/>
              <a:gd name="connsiteY12" fmla="*/ 446459 h 4111996"/>
              <a:gd name="connsiteX13" fmla="*/ 4344987 w 4344987"/>
              <a:gd name="connsiteY13" fmla="*/ 1027484 h 4111996"/>
              <a:gd name="connsiteX0" fmla="*/ 3325812 w 4344987"/>
              <a:gd name="connsiteY0" fmla="*/ 758930 h 4110142"/>
              <a:gd name="connsiteX1" fmla="*/ 3792537 w 4344987"/>
              <a:gd name="connsiteY1" fmla="*/ 1520930 h 4110142"/>
              <a:gd name="connsiteX2" fmla="*/ 3811587 w 4344987"/>
              <a:gd name="connsiteY2" fmla="*/ 2711555 h 4110142"/>
              <a:gd name="connsiteX3" fmla="*/ 3306762 w 4344987"/>
              <a:gd name="connsiteY3" fmla="*/ 3549755 h 4110142"/>
              <a:gd name="connsiteX4" fmla="*/ 2382837 w 4344987"/>
              <a:gd name="connsiteY4" fmla="*/ 4054580 h 4110142"/>
              <a:gd name="connsiteX5" fmla="*/ 1039812 w 4344987"/>
              <a:gd name="connsiteY5" fmla="*/ 3883130 h 4110142"/>
              <a:gd name="connsiteX6" fmla="*/ 325437 w 4344987"/>
              <a:gd name="connsiteY6" fmla="*/ 3235430 h 4110142"/>
              <a:gd name="connsiteX7" fmla="*/ 11112 w 4344987"/>
              <a:gd name="connsiteY7" fmla="*/ 2292455 h 4110142"/>
              <a:gd name="connsiteX8" fmla="*/ 258762 w 4344987"/>
              <a:gd name="connsiteY8" fmla="*/ 1158980 h 4110142"/>
              <a:gd name="connsiteX9" fmla="*/ 654873 w 4344987"/>
              <a:gd name="connsiteY9" fmla="*/ 471579 h 4110142"/>
              <a:gd name="connsiteX10" fmla="*/ 1497143 w 4344987"/>
              <a:gd name="connsiteY10" fmla="*/ 66408 h 4110142"/>
              <a:gd name="connsiteX11" fmla="*/ 2935287 w 4344987"/>
              <a:gd name="connsiteY11" fmla="*/ 73130 h 4110142"/>
              <a:gd name="connsiteX12" fmla="*/ 3925887 w 4344987"/>
              <a:gd name="connsiteY12" fmla="*/ 444605 h 4110142"/>
              <a:gd name="connsiteX13" fmla="*/ 4344987 w 4344987"/>
              <a:gd name="connsiteY13" fmla="*/ 1025630 h 4110142"/>
              <a:gd name="connsiteX0" fmla="*/ 3435117 w 4454292"/>
              <a:gd name="connsiteY0" fmla="*/ 758930 h 4110142"/>
              <a:gd name="connsiteX1" fmla="*/ 3901842 w 4454292"/>
              <a:gd name="connsiteY1" fmla="*/ 1520930 h 4110142"/>
              <a:gd name="connsiteX2" fmla="*/ 3920892 w 4454292"/>
              <a:gd name="connsiteY2" fmla="*/ 2711555 h 4110142"/>
              <a:gd name="connsiteX3" fmla="*/ 3416067 w 4454292"/>
              <a:gd name="connsiteY3" fmla="*/ 3549755 h 4110142"/>
              <a:gd name="connsiteX4" fmla="*/ 2492142 w 4454292"/>
              <a:gd name="connsiteY4" fmla="*/ 4054580 h 4110142"/>
              <a:gd name="connsiteX5" fmla="*/ 1149117 w 4454292"/>
              <a:gd name="connsiteY5" fmla="*/ 3883130 h 4110142"/>
              <a:gd name="connsiteX6" fmla="*/ 434742 w 4454292"/>
              <a:gd name="connsiteY6" fmla="*/ 3235430 h 4110142"/>
              <a:gd name="connsiteX7" fmla="*/ 120417 w 4454292"/>
              <a:gd name="connsiteY7" fmla="*/ 2292455 h 4110142"/>
              <a:gd name="connsiteX8" fmla="*/ 107293 w 4454292"/>
              <a:gd name="connsiteY8" fmla="*/ 1147790 h 4110142"/>
              <a:gd name="connsiteX9" fmla="*/ 764178 w 4454292"/>
              <a:gd name="connsiteY9" fmla="*/ 471579 h 4110142"/>
              <a:gd name="connsiteX10" fmla="*/ 1606448 w 4454292"/>
              <a:gd name="connsiteY10" fmla="*/ 66408 h 4110142"/>
              <a:gd name="connsiteX11" fmla="*/ 3044592 w 4454292"/>
              <a:gd name="connsiteY11" fmla="*/ 73130 h 4110142"/>
              <a:gd name="connsiteX12" fmla="*/ 4035192 w 4454292"/>
              <a:gd name="connsiteY12" fmla="*/ 444605 h 4110142"/>
              <a:gd name="connsiteX13" fmla="*/ 4454292 w 4454292"/>
              <a:gd name="connsiteY13" fmla="*/ 1025630 h 4110142"/>
              <a:gd name="connsiteX0" fmla="*/ 3380568 w 4399743"/>
              <a:gd name="connsiteY0" fmla="*/ 758930 h 4110142"/>
              <a:gd name="connsiteX1" fmla="*/ 3847293 w 4399743"/>
              <a:gd name="connsiteY1" fmla="*/ 1520930 h 4110142"/>
              <a:gd name="connsiteX2" fmla="*/ 3866343 w 4399743"/>
              <a:gd name="connsiteY2" fmla="*/ 2711555 h 4110142"/>
              <a:gd name="connsiteX3" fmla="*/ 3361518 w 4399743"/>
              <a:gd name="connsiteY3" fmla="*/ 3549755 h 4110142"/>
              <a:gd name="connsiteX4" fmla="*/ 2437593 w 4399743"/>
              <a:gd name="connsiteY4" fmla="*/ 4054580 h 4110142"/>
              <a:gd name="connsiteX5" fmla="*/ 1094568 w 4399743"/>
              <a:gd name="connsiteY5" fmla="*/ 3883130 h 4110142"/>
              <a:gd name="connsiteX6" fmla="*/ 380193 w 4399743"/>
              <a:gd name="connsiteY6" fmla="*/ 3235430 h 4110142"/>
              <a:gd name="connsiteX7" fmla="*/ 65868 w 4399743"/>
              <a:gd name="connsiteY7" fmla="*/ 2292455 h 4110142"/>
              <a:gd name="connsiteX8" fmla="*/ 107293 w 4399743"/>
              <a:gd name="connsiteY8" fmla="*/ 1197418 h 4110142"/>
              <a:gd name="connsiteX9" fmla="*/ 709629 w 4399743"/>
              <a:gd name="connsiteY9" fmla="*/ 471579 h 4110142"/>
              <a:gd name="connsiteX10" fmla="*/ 1551899 w 4399743"/>
              <a:gd name="connsiteY10" fmla="*/ 66408 h 4110142"/>
              <a:gd name="connsiteX11" fmla="*/ 2990043 w 4399743"/>
              <a:gd name="connsiteY11" fmla="*/ 73130 h 4110142"/>
              <a:gd name="connsiteX12" fmla="*/ 3980643 w 4399743"/>
              <a:gd name="connsiteY12" fmla="*/ 444605 h 4110142"/>
              <a:gd name="connsiteX13" fmla="*/ 4399743 w 4399743"/>
              <a:gd name="connsiteY13" fmla="*/ 1025630 h 4110142"/>
              <a:gd name="connsiteX0" fmla="*/ 3548153 w 4567328"/>
              <a:gd name="connsiteY0" fmla="*/ 758930 h 4110142"/>
              <a:gd name="connsiteX1" fmla="*/ 4014878 w 4567328"/>
              <a:gd name="connsiteY1" fmla="*/ 1520930 h 4110142"/>
              <a:gd name="connsiteX2" fmla="*/ 4033928 w 4567328"/>
              <a:gd name="connsiteY2" fmla="*/ 2711555 h 4110142"/>
              <a:gd name="connsiteX3" fmla="*/ 3529103 w 4567328"/>
              <a:gd name="connsiteY3" fmla="*/ 3549755 h 4110142"/>
              <a:gd name="connsiteX4" fmla="*/ 2605178 w 4567328"/>
              <a:gd name="connsiteY4" fmla="*/ 4054580 h 4110142"/>
              <a:gd name="connsiteX5" fmla="*/ 1262153 w 4567328"/>
              <a:gd name="connsiteY5" fmla="*/ 3883130 h 4110142"/>
              <a:gd name="connsiteX6" fmla="*/ 547778 w 4567328"/>
              <a:gd name="connsiteY6" fmla="*/ 3235430 h 4110142"/>
              <a:gd name="connsiteX7" fmla="*/ 45483 w 4567328"/>
              <a:gd name="connsiteY7" fmla="*/ 2319220 h 4110142"/>
              <a:gd name="connsiteX8" fmla="*/ 274878 w 4567328"/>
              <a:gd name="connsiteY8" fmla="*/ 1197418 h 4110142"/>
              <a:gd name="connsiteX9" fmla="*/ 877214 w 4567328"/>
              <a:gd name="connsiteY9" fmla="*/ 471579 h 4110142"/>
              <a:gd name="connsiteX10" fmla="*/ 1719484 w 4567328"/>
              <a:gd name="connsiteY10" fmla="*/ 66408 h 4110142"/>
              <a:gd name="connsiteX11" fmla="*/ 3157628 w 4567328"/>
              <a:gd name="connsiteY11" fmla="*/ 73130 h 4110142"/>
              <a:gd name="connsiteX12" fmla="*/ 4148228 w 4567328"/>
              <a:gd name="connsiteY12" fmla="*/ 444605 h 4110142"/>
              <a:gd name="connsiteX13" fmla="*/ 4567328 w 4567328"/>
              <a:gd name="connsiteY13" fmla="*/ 1025630 h 4110142"/>
              <a:gd name="connsiteX0" fmla="*/ 3522450 w 4541625"/>
              <a:gd name="connsiteY0" fmla="*/ 758930 h 4110142"/>
              <a:gd name="connsiteX1" fmla="*/ 3989175 w 4541625"/>
              <a:gd name="connsiteY1" fmla="*/ 1520930 h 4110142"/>
              <a:gd name="connsiteX2" fmla="*/ 4008225 w 4541625"/>
              <a:gd name="connsiteY2" fmla="*/ 2711555 h 4110142"/>
              <a:gd name="connsiteX3" fmla="*/ 3503400 w 4541625"/>
              <a:gd name="connsiteY3" fmla="*/ 3549755 h 4110142"/>
              <a:gd name="connsiteX4" fmla="*/ 2579475 w 4541625"/>
              <a:gd name="connsiteY4" fmla="*/ 4054580 h 4110142"/>
              <a:gd name="connsiteX5" fmla="*/ 1236450 w 4541625"/>
              <a:gd name="connsiteY5" fmla="*/ 3883130 h 4110142"/>
              <a:gd name="connsiteX6" fmla="*/ 367857 w 4541625"/>
              <a:gd name="connsiteY6" fmla="*/ 3222000 h 4110142"/>
              <a:gd name="connsiteX7" fmla="*/ 19780 w 4541625"/>
              <a:gd name="connsiteY7" fmla="*/ 2319220 h 4110142"/>
              <a:gd name="connsiteX8" fmla="*/ 249175 w 4541625"/>
              <a:gd name="connsiteY8" fmla="*/ 1197418 h 4110142"/>
              <a:gd name="connsiteX9" fmla="*/ 851511 w 4541625"/>
              <a:gd name="connsiteY9" fmla="*/ 471579 h 4110142"/>
              <a:gd name="connsiteX10" fmla="*/ 1693781 w 4541625"/>
              <a:gd name="connsiteY10" fmla="*/ 66408 h 4110142"/>
              <a:gd name="connsiteX11" fmla="*/ 3131925 w 4541625"/>
              <a:gd name="connsiteY11" fmla="*/ 73130 h 4110142"/>
              <a:gd name="connsiteX12" fmla="*/ 4122525 w 4541625"/>
              <a:gd name="connsiteY12" fmla="*/ 444605 h 4110142"/>
              <a:gd name="connsiteX13" fmla="*/ 4541625 w 4541625"/>
              <a:gd name="connsiteY13" fmla="*/ 1025630 h 4110142"/>
              <a:gd name="connsiteX0" fmla="*/ 3522450 w 4541625"/>
              <a:gd name="connsiteY0" fmla="*/ 758930 h 4149819"/>
              <a:gd name="connsiteX1" fmla="*/ 3989175 w 4541625"/>
              <a:gd name="connsiteY1" fmla="*/ 1520930 h 4149819"/>
              <a:gd name="connsiteX2" fmla="*/ 4008225 w 4541625"/>
              <a:gd name="connsiteY2" fmla="*/ 2711555 h 4149819"/>
              <a:gd name="connsiteX3" fmla="*/ 3503400 w 4541625"/>
              <a:gd name="connsiteY3" fmla="*/ 3549755 h 4149819"/>
              <a:gd name="connsiteX4" fmla="*/ 2579475 w 4541625"/>
              <a:gd name="connsiteY4" fmla="*/ 4054580 h 4149819"/>
              <a:gd name="connsiteX5" fmla="*/ 2065132 w 4541625"/>
              <a:gd name="connsiteY5" fmla="*/ 4121188 h 4149819"/>
              <a:gd name="connsiteX6" fmla="*/ 1236450 w 4541625"/>
              <a:gd name="connsiteY6" fmla="*/ 3883130 h 4149819"/>
              <a:gd name="connsiteX7" fmla="*/ 367857 w 4541625"/>
              <a:gd name="connsiteY7" fmla="*/ 3222000 h 4149819"/>
              <a:gd name="connsiteX8" fmla="*/ 19780 w 4541625"/>
              <a:gd name="connsiteY8" fmla="*/ 2319220 h 4149819"/>
              <a:gd name="connsiteX9" fmla="*/ 249175 w 4541625"/>
              <a:gd name="connsiteY9" fmla="*/ 1197418 h 4149819"/>
              <a:gd name="connsiteX10" fmla="*/ 851511 w 4541625"/>
              <a:gd name="connsiteY10" fmla="*/ 471579 h 4149819"/>
              <a:gd name="connsiteX11" fmla="*/ 1693781 w 4541625"/>
              <a:gd name="connsiteY11" fmla="*/ 66408 h 4149819"/>
              <a:gd name="connsiteX12" fmla="*/ 3131925 w 4541625"/>
              <a:gd name="connsiteY12" fmla="*/ 73130 h 4149819"/>
              <a:gd name="connsiteX13" fmla="*/ 4122525 w 4541625"/>
              <a:gd name="connsiteY13" fmla="*/ 444605 h 4149819"/>
              <a:gd name="connsiteX14" fmla="*/ 4541625 w 4541625"/>
              <a:gd name="connsiteY14" fmla="*/ 1025630 h 4149819"/>
              <a:gd name="connsiteX0" fmla="*/ 3522450 w 4541625"/>
              <a:gd name="connsiteY0" fmla="*/ 758930 h 4148655"/>
              <a:gd name="connsiteX1" fmla="*/ 3989175 w 4541625"/>
              <a:gd name="connsiteY1" fmla="*/ 1520930 h 4148655"/>
              <a:gd name="connsiteX2" fmla="*/ 4008225 w 4541625"/>
              <a:gd name="connsiteY2" fmla="*/ 2711555 h 4148655"/>
              <a:gd name="connsiteX3" fmla="*/ 3503400 w 4541625"/>
              <a:gd name="connsiteY3" fmla="*/ 3549755 h 4148655"/>
              <a:gd name="connsiteX4" fmla="*/ 2672254 w 4541625"/>
              <a:gd name="connsiteY4" fmla="*/ 4047929 h 4148655"/>
              <a:gd name="connsiteX5" fmla="*/ 2065132 w 4541625"/>
              <a:gd name="connsiteY5" fmla="*/ 4121188 h 4148655"/>
              <a:gd name="connsiteX6" fmla="*/ 1236450 w 4541625"/>
              <a:gd name="connsiteY6" fmla="*/ 3883130 h 4148655"/>
              <a:gd name="connsiteX7" fmla="*/ 367857 w 4541625"/>
              <a:gd name="connsiteY7" fmla="*/ 3222000 h 4148655"/>
              <a:gd name="connsiteX8" fmla="*/ 19780 w 4541625"/>
              <a:gd name="connsiteY8" fmla="*/ 2319220 h 4148655"/>
              <a:gd name="connsiteX9" fmla="*/ 249175 w 4541625"/>
              <a:gd name="connsiteY9" fmla="*/ 1197418 h 4148655"/>
              <a:gd name="connsiteX10" fmla="*/ 851511 w 4541625"/>
              <a:gd name="connsiteY10" fmla="*/ 471579 h 4148655"/>
              <a:gd name="connsiteX11" fmla="*/ 1693781 w 4541625"/>
              <a:gd name="connsiteY11" fmla="*/ 66408 h 4148655"/>
              <a:gd name="connsiteX12" fmla="*/ 3131925 w 4541625"/>
              <a:gd name="connsiteY12" fmla="*/ 73130 h 4148655"/>
              <a:gd name="connsiteX13" fmla="*/ 4122525 w 4541625"/>
              <a:gd name="connsiteY13" fmla="*/ 444605 h 4148655"/>
              <a:gd name="connsiteX14" fmla="*/ 4541625 w 4541625"/>
              <a:gd name="connsiteY14" fmla="*/ 1025630 h 4148655"/>
              <a:gd name="connsiteX0" fmla="*/ 3522450 w 4541625"/>
              <a:gd name="connsiteY0" fmla="*/ 922980 h 4312705"/>
              <a:gd name="connsiteX1" fmla="*/ 3989175 w 4541625"/>
              <a:gd name="connsiteY1" fmla="*/ 1684980 h 4312705"/>
              <a:gd name="connsiteX2" fmla="*/ 4008225 w 4541625"/>
              <a:gd name="connsiteY2" fmla="*/ 2875605 h 4312705"/>
              <a:gd name="connsiteX3" fmla="*/ 3503400 w 4541625"/>
              <a:gd name="connsiteY3" fmla="*/ 3713805 h 4312705"/>
              <a:gd name="connsiteX4" fmla="*/ 2672254 w 4541625"/>
              <a:gd name="connsiteY4" fmla="*/ 4211979 h 4312705"/>
              <a:gd name="connsiteX5" fmla="*/ 2065132 w 4541625"/>
              <a:gd name="connsiteY5" fmla="*/ 4285238 h 4312705"/>
              <a:gd name="connsiteX6" fmla="*/ 1236450 w 4541625"/>
              <a:gd name="connsiteY6" fmla="*/ 4047180 h 4312705"/>
              <a:gd name="connsiteX7" fmla="*/ 367857 w 4541625"/>
              <a:gd name="connsiteY7" fmla="*/ 3386050 h 4312705"/>
              <a:gd name="connsiteX8" fmla="*/ 19780 w 4541625"/>
              <a:gd name="connsiteY8" fmla="*/ 2483270 h 4312705"/>
              <a:gd name="connsiteX9" fmla="*/ 249175 w 4541625"/>
              <a:gd name="connsiteY9" fmla="*/ 1361468 h 4312705"/>
              <a:gd name="connsiteX10" fmla="*/ 851511 w 4541625"/>
              <a:gd name="connsiteY10" fmla="*/ 635629 h 4312705"/>
              <a:gd name="connsiteX11" fmla="*/ 1693781 w 4541625"/>
              <a:gd name="connsiteY11" fmla="*/ 230458 h 4312705"/>
              <a:gd name="connsiteX12" fmla="*/ 2799093 w 4541625"/>
              <a:gd name="connsiteY12" fmla="*/ 63033 h 4312705"/>
              <a:gd name="connsiteX13" fmla="*/ 4122525 w 4541625"/>
              <a:gd name="connsiteY13" fmla="*/ 608655 h 4312705"/>
              <a:gd name="connsiteX14" fmla="*/ 4541625 w 4541625"/>
              <a:gd name="connsiteY14" fmla="*/ 1189680 h 4312705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851511 w 4541625"/>
              <a:gd name="connsiteY10" fmla="*/ 645087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770488 w 4541625"/>
              <a:gd name="connsiteY10" fmla="*/ 588666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8791 w 4547966"/>
              <a:gd name="connsiteY0" fmla="*/ 932438 h 4322163"/>
              <a:gd name="connsiteX1" fmla="*/ 3995516 w 4547966"/>
              <a:gd name="connsiteY1" fmla="*/ 1694438 h 4322163"/>
              <a:gd name="connsiteX2" fmla="*/ 4014566 w 4547966"/>
              <a:gd name="connsiteY2" fmla="*/ 2885063 h 4322163"/>
              <a:gd name="connsiteX3" fmla="*/ 3509741 w 4547966"/>
              <a:gd name="connsiteY3" fmla="*/ 3723263 h 4322163"/>
              <a:gd name="connsiteX4" fmla="*/ 2678595 w 4547966"/>
              <a:gd name="connsiteY4" fmla="*/ 4221437 h 4322163"/>
              <a:gd name="connsiteX5" fmla="*/ 2071473 w 4547966"/>
              <a:gd name="connsiteY5" fmla="*/ 4294696 h 4322163"/>
              <a:gd name="connsiteX6" fmla="*/ 1242791 w 4547966"/>
              <a:gd name="connsiteY6" fmla="*/ 4056638 h 4322163"/>
              <a:gd name="connsiteX7" fmla="*/ 374198 w 4547966"/>
              <a:gd name="connsiteY7" fmla="*/ 3395508 h 4322163"/>
              <a:gd name="connsiteX8" fmla="*/ 26121 w 4547966"/>
              <a:gd name="connsiteY8" fmla="*/ 2492728 h 4322163"/>
              <a:gd name="connsiteX9" fmla="*/ 217469 w 4547966"/>
              <a:gd name="connsiteY9" fmla="*/ 1413327 h 4322163"/>
              <a:gd name="connsiteX10" fmla="*/ 776829 w 4547966"/>
              <a:gd name="connsiteY10" fmla="*/ 588666 h 4322163"/>
              <a:gd name="connsiteX11" fmla="*/ 1620831 w 4547966"/>
              <a:gd name="connsiteY11" fmla="*/ 183166 h 4322163"/>
              <a:gd name="connsiteX12" fmla="*/ 2805434 w 4547966"/>
              <a:gd name="connsiteY12" fmla="*/ 72491 h 4322163"/>
              <a:gd name="connsiteX13" fmla="*/ 4128866 w 4547966"/>
              <a:gd name="connsiteY13" fmla="*/ 618113 h 4322163"/>
              <a:gd name="connsiteX14" fmla="*/ 4547966 w 4547966"/>
              <a:gd name="connsiteY14" fmla="*/ 1199138 h 4322163"/>
              <a:gd name="connsiteX0" fmla="*/ 3528791 w 4547966"/>
              <a:gd name="connsiteY0" fmla="*/ 941648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749074"/>
              <a:gd name="connsiteY0" fmla="*/ 972662 h 4331373"/>
              <a:gd name="connsiteX1" fmla="*/ 3995516 w 4749074"/>
              <a:gd name="connsiteY1" fmla="*/ 1703648 h 4331373"/>
              <a:gd name="connsiteX2" fmla="*/ 4014566 w 4749074"/>
              <a:gd name="connsiteY2" fmla="*/ 2894273 h 4331373"/>
              <a:gd name="connsiteX3" fmla="*/ 3509741 w 4749074"/>
              <a:gd name="connsiteY3" fmla="*/ 3732473 h 4331373"/>
              <a:gd name="connsiteX4" fmla="*/ 2678595 w 4749074"/>
              <a:gd name="connsiteY4" fmla="*/ 4230647 h 4331373"/>
              <a:gd name="connsiteX5" fmla="*/ 2071473 w 4749074"/>
              <a:gd name="connsiteY5" fmla="*/ 4303906 h 4331373"/>
              <a:gd name="connsiteX6" fmla="*/ 1242791 w 4749074"/>
              <a:gd name="connsiteY6" fmla="*/ 4065848 h 4331373"/>
              <a:gd name="connsiteX7" fmla="*/ 374198 w 4749074"/>
              <a:gd name="connsiteY7" fmla="*/ 3404718 h 4331373"/>
              <a:gd name="connsiteX8" fmla="*/ 26121 w 4749074"/>
              <a:gd name="connsiteY8" fmla="*/ 2501938 h 4331373"/>
              <a:gd name="connsiteX9" fmla="*/ 217469 w 4749074"/>
              <a:gd name="connsiteY9" fmla="*/ 1422537 h 4331373"/>
              <a:gd name="connsiteX10" fmla="*/ 776829 w 4749074"/>
              <a:gd name="connsiteY10" fmla="*/ 597876 h 4331373"/>
              <a:gd name="connsiteX11" fmla="*/ 1540028 w 4749074"/>
              <a:gd name="connsiteY11" fmla="*/ 137116 h 4331373"/>
              <a:gd name="connsiteX12" fmla="*/ 2805434 w 4749074"/>
              <a:gd name="connsiteY12" fmla="*/ 81701 h 4331373"/>
              <a:gd name="connsiteX13" fmla="*/ 4128866 w 4749074"/>
              <a:gd name="connsiteY13" fmla="*/ 627323 h 4331373"/>
              <a:gd name="connsiteX14" fmla="*/ 4749074 w 4749074"/>
              <a:gd name="connsiteY14" fmla="*/ 1265100 h 4331373"/>
              <a:gd name="connsiteX0" fmla="*/ 4410195 w 4772525"/>
              <a:gd name="connsiteY0" fmla="*/ 1811477 h 4331373"/>
              <a:gd name="connsiteX1" fmla="*/ 3995516 w 4772525"/>
              <a:gd name="connsiteY1" fmla="*/ 1703648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37873 w 4772525"/>
              <a:gd name="connsiteY3" fmla="*/ 3898370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82228"/>
              <a:gd name="connsiteX1" fmla="*/ 4592282 w 4772525"/>
              <a:gd name="connsiteY1" fmla="*/ 2708875 h 4382228"/>
              <a:gd name="connsiteX2" fmla="*/ 4206655 w 4772525"/>
              <a:gd name="connsiteY2" fmla="*/ 3319179 h 4382228"/>
              <a:gd name="connsiteX3" fmla="*/ 3537873 w 4772525"/>
              <a:gd name="connsiteY3" fmla="*/ 3898370 h 4382228"/>
              <a:gd name="connsiteX4" fmla="*/ 2916140 w 4772525"/>
              <a:gd name="connsiteY4" fmla="*/ 4314639 h 4382228"/>
              <a:gd name="connsiteX5" fmla="*/ 2071473 w 4772525"/>
              <a:gd name="connsiteY5" fmla="*/ 4303906 h 4382228"/>
              <a:gd name="connsiteX6" fmla="*/ 1242791 w 4772525"/>
              <a:gd name="connsiteY6" fmla="*/ 4065848 h 4382228"/>
              <a:gd name="connsiteX7" fmla="*/ 374198 w 4772525"/>
              <a:gd name="connsiteY7" fmla="*/ 3404718 h 4382228"/>
              <a:gd name="connsiteX8" fmla="*/ 26121 w 4772525"/>
              <a:gd name="connsiteY8" fmla="*/ 2501938 h 4382228"/>
              <a:gd name="connsiteX9" fmla="*/ 217469 w 4772525"/>
              <a:gd name="connsiteY9" fmla="*/ 1422537 h 4382228"/>
              <a:gd name="connsiteX10" fmla="*/ 776829 w 4772525"/>
              <a:gd name="connsiteY10" fmla="*/ 597876 h 4382228"/>
              <a:gd name="connsiteX11" fmla="*/ 1540028 w 4772525"/>
              <a:gd name="connsiteY11" fmla="*/ 137116 h 4382228"/>
              <a:gd name="connsiteX12" fmla="*/ 2805434 w 4772525"/>
              <a:gd name="connsiteY12" fmla="*/ 81701 h 4382228"/>
              <a:gd name="connsiteX13" fmla="*/ 4128866 w 4772525"/>
              <a:gd name="connsiteY13" fmla="*/ 627323 h 4382228"/>
              <a:gd name="connsiteX14" fmla="*/ 4749074 w 4772525"/>
              <a:gd name="connsiteY14" fmla="*/ 1265100 h 4382228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206655 w 4772525"/>
              <a:gd name="connsiteY2" fmla="*/ 3319179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693104 w 4772525"/>
              <a:gd name="connsiteY1" fmla="*/ 2662390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511017 w 4873347"/>
              <a:gd name="connsiteY0" fmla="*/ 1764992 h 4379644"/>
              <a:gd name="connsiteX1" fmla="*/ 4693104 w 4873347"/>
              <a:gd name="connsiteY1" fmla="*/ 2662390 h 4379644"/>
              <a:gd name="connsiteX2" fmla="*/ 4317912 w 4873347"/>
              <a:gd name="connsiteY2" fmla="*/ 3407100 h 4379644"/>
              <a:gd name="connsiteX3" fmla="*/ 3716356 w 4873347"/>
              <a:gd name="connsiteY3" fmla="*/ 3913873 h 4379644"/>
              <a:gd name="connsiteX4" fmla="*/ 2916140 w 4873347"/>
              <a:gd name="connsiteY4" fmla="*/ 4314639 h 4379644"/>
              <a:gd name="connsiteX5" fmla="*/ 2071473 w 4873347"/>
              <a:gd name="connsiteY5" fmla="*/ 4303906 h 4379644"/>
              <a:gd name="connsiteX6" fmla="*/ 1242791 w 4873347"/>
              <a:gd name="connsiteY6" fmla="*/ 4065848 h 4379644"/>
              <a:gd name="connsiteX7" fmla="*/ 374198 w 4873347"/>
              <a:gd name="connsiteY7" fmla="*/ 3404718 h 4379644"/>
              <a:gd name="connsiteX8" fmla="*/ 26121 w 4873347"/>
              <a:gd name="connsiteY8" fmla="*/ 2501938 h 4379644"/>
              <a:gd name="connsiteX9" fmla="*/ 217469 w 4873347"/>
              <a:gd name="connsiteY9" fmla="*/ 1422537 h 4379644"/>
              <a:gd name="connsiteX10" fmla="*/ 776829 w 4873347"/>
              <a:gd name="connsiteY10" fmla="*/ 597876 h 4379644"/>
              <a:gd name="connsiteX11" fmla="*/ 1540028 w 4873347"/>
              <a:gd name="connsiteY11" fmla="*/ 137116 h 4379644"/>
              <a:gd name="connsiteX12" fmla="*/ 2805434 w 4873347"/>
              <a:gd name="connsiteY12" fmla="*/ 81701 h 4379644"/>
              <a:gd name="connsiteX13" fmla="*/ 4128866 w 4873347"/>
              <a:gd name="connsiteY13" fmla="*/ 627323 h 4379644"/>
              <a:gd name="connsiteX14" fmla="*/ 4749074 w 4873347"/>
              <a:gd name="connsiteY14" fmla="*/ 1265100 h 4379644"/>
              <a:gd name="connsiteX0" fmla="*/ 4511017 w 4803949"/>
              <a:gd name="connsiteY0" fmla="*/ 1764992 h 4379644"/>
              <a:gd name="connsiteX1" fmla="*/ 4693104 w 4803949"/>
              <a:gd name="connsiteY1" fmla="*/ 2662390 h 4379644"/>
              <a:gd name="connsiteX2" fmla="*/ 4317912 w 4803949"/>
              <a:gd name="connsiteY2" fmla="*/ 3407100 h 4379644"/>
              <a:gd name="connsiteX3" fmla="*/ 3716356 w 4803949"/>
              <a:gd name="connsiteY3" fmla="*/ 3913873 h 4379644"/>
              <a:gd name="connsiteX4" fmla="*/ 2916140 w 4803949"/>
              <a:gd name="connsiteY4" fmla="*/ 4314639 h 4379644"/>
              <a:gd name="connsiteX5" fmla="*/ 2071473 w 4803949"/>
              <a:gd name="connsiteY5" fmla="*/ 4303906 h 4379644"/>
              <a:gd name="connsiteX6" fmla="*/ 1242791 w 4803949"/>
              <a:gd name="connsiteY6" fmla="*/ 4065848 h 4379644"/>
              <a:gd name="connsiteX7" fmla="*/ 374198 w 4803949"/>
              <a:gd name="connsiteY7" fmla="*/ 3404718 h 4379644"/>
              <a:gd name="connsiteX8" fmla="*/ 26121 w 4803949"/>
              <a:gd name="connsiteY8" fmla="*/ 2501938 h 4379644"/>
              <a:gd name="connsiteX9" fmla="*/ 217469 w 4803949"/>
              <a:gd name="connsiteY9" fmla="*/ 1422537 h 4379644"/>
              <a:gd name="connsiteX10" fmla="*/ 776829 w 4803949"/>
              <a:gd name="connsiteY10" fmla="*/ 597876 h 4379644"/>
              <a:gd name="connsiteX11" fmla="*/ 1540028 w 4803949"/>
              <a:gd name="connsiteY11" fmla="*/ 137116 h 4379644"/>
              <a:gd name="connsiteX12" fmla="*/ 2805434 w 4803949"/>
              <a:gd name="connsiteY12" fmla="*/ 81701 h 4379644"/>
              <a:gd name="connsiteX13" fmla="*/ 4128866 w 4803949"/>
              <a:gd name="connsiteY13" fmla="*/ 627323 h 4379644"/>
              <a:gd name="connsiteX14" fmla="*/ 4749074 w 4803949"/>
              <a:gd name="connsiteY14" fmla="*/ 1265100 h 4379644"/>
              <a:gd name="connsiteX0" fmla="*/ 4511017 w 4803949"/>
              <a:gd name="connsiteY0" fmla="*/ 1764992 h 4376983"/>
              <a:gd name="connsiteX1" fmla="*/ 4693104 w 4803949"/>
              <a:gd name="connsiteY1" fmla="*/ 2662390 h 4376983"/>
              <a:gd name="connsiteX2" fmla="*/ 4317912 w 4803949"/>
              <a:gd name="connsiteY2" fmla="*/ 3407100 h 4376983"/>
              <a:gd name="connsiteX3" fmla="*/ 3747027 w 4803949"/>
              <a:gd name="connsiteY3" fmla="*/ 3929842 h 4376983"/>
              <a:gd name="connsiteX4" fmla="*/ 2916140 w 4803949"/>
              <a:gd name="connsiteY4" fmla="*/ 4314639 h 4376983"/>
              <a:gd name="connsiteX5" fmla="*/ 2071473 w 4803949"/>
              <a:gd name="connsiteY5" fmla="*/ 4303906 h 4376983"/>
              <a:gd name="connsiteX6" fmla="*/ 1242791 w 4803949"/>
              <a:gd name="connsiteY6" fmla="*/ 4065848 h 4376983"/>
              <a:gd name="connsiteX7" fmla="*/ 374198 w 4803949"/>
              <a:gd name="connsiteY7" fmla="*/ 3404718 h 4376983"/>
              <a:gd name="connsiteX8" fmla="*/ 26121 w 4803949"/>
              <a:gd name="connsiteY8" fmla="*/ 2501938 h 4376983"/>
              <a:gd name="connsiteX9" fmla="*/ 217469 w 4803949"/>
              <a:gd name="connsiteY9" fmla="*/ 1422537 h 4376983"/>
              <a:gd name="connsiteX10" fmla="*/ 776829 w 4803949"/>
              <a:gd name="connsiteY10" fmla="*/ 597876 h 4376983"/>
              <a:gd name="connsiteX11" fmla="*/ 1540028 w 4803949"/>
              <a:gd name="connsiteY11" fmla="*/ 137116 h 4376983"/>
              <a:gd name="connsiteX12" fmla="*/ 2805434 w 4803949"/>
              <a:gd name="connsiteY12" fmla="*/ 81701 h 4376983"/>
              <a:gd name="connsiteX13" fmla="*/ 4128866 w 4803949"/>
              <a:gd name="connsiteY13" fmla="*/ 627323 h 4376983"/>
              <a:gd name="connsiteX14" fmla="*/ 4749074 w 4803949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71597 w 4832755"/>
              <a:gd name="connsiteY6" fmla="*/ 4065848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28086 w 4832755"/>
              <a:gd name="connsiteY6" fmla="*/ 4028685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495929 w 4788861"/>
              <a:gd name="connsiteY0" fmla="*/ 1764992 h 4376983"/>
              <a:gd name="connsiteX1" fmla="*/ 4678016 w 4788861"/>
              <a:gd name="connsiteY1" fmla="*/ 2662390 h 4376983"/>
              <a:gd name="connsiteX2" fmla="*/ 4302824 w 4788861"/>
              <a:gd name="connsiteY2" fmla="*/ 3407100 h 4376983"/>
              <a:gd name="connsiteX3" fmla="*/ 3731939 w 4788861"/>
              <a:gd name="connsiteY3" fmla="*/ 3929842 h 4376983"/>
              <a:gd name="connsiteX4" fmla="*/ 2901052 w 4788861"/>
              <a:gd name="connsiteY4" fmla="*/ 4314639 h 4376983"/>
              <a:gd name="connsiteX5" fmla="*/ 2056385 w 4788861"/>
              <a:gd name="connsiteY5" fmla="*/ 4303906 h 4376983"/>
              <a:gd name="connsiteX6" fmla="*/ 1184192 w 4788861"/>
              <a:gd name="connsiteY6" fmla="*/ 4028685 h 4376983"/>
              <a:gd name="connsiteX7" fmla="*/ 268582 w 4788861"/>
              <a:gd name="connsiteY7" fmla="*/ 3321546 h 4376983"/>
              <a:gd name="connsiteX8" fmla="*/ 11033 w 4788861"/>
              <a:gd name="connsiteY8" fmla="*/ 2501938 h 4376983"/>
              <a:gd name="connsiteX9" fmla="*/ 202381 w 4788861"/>
              <a:gd name="connsiteY9" fmla="*/ 1422537 h 4376983"/>
              <a:gd name="connsiteX10" fmla="*/ 761741 w 4788861"/>
              <a:gd name="connsiteY10" fmla="*/ 597876 h 4376983"/>
              <a:gd name="connsiteX11" fmla="*/ 1524940 w 4788861"/>
              <a:gd name="connsiteY11" fmla="*/ 137116 h 4376983"/>
              <a:gd name="connsiteX12" fmla="*/ 2790346 w 4788861"/>
              <a:gd name="connsiteY12" fmla="*/ 81701 h 4376983"/>
              <a:gd name="connsiteX13" fmla="*/ 4113778 w 4788861"/>
              <a:gd name="connsiteY13" fmla="*/ 627323 h 4376983"/>
              <a:gd name="connsiteX14" fmla="*/ 4733986 w 4788861"/>
              <a:gd name="connsiteY14" fmla="*/ 1265100 h 4376983"/>
              <a:gd name="connsiteX0" fmla="*/ 4621543 w 4914475"/>
              <a:gd name="connsiteY0" fmla="*/ 1764992 h 4376983"/>
              <a:gd name="connsiteX1" fmla="*/ 4803630 w 4914475"/>
              <a:gd name="connsiteY1" fmla="*/ 2662390 h 4376983"/>
              <a:gd name="connsiteX2" fmla="*/ 4428438 w 4914475"/>
              <a:gd name="connsiteY2" fmla="*/ 3407100 h 4376983"/>
              <a:gd name="connsiteX3" fmla="*/ 3857553 w 4914475"/>
              <a:gd name="connsiteY3" fmla="*/ 3929842 h 4376983"/>
              <a:gd name="connsiteX4" fmla="*/ 3026666 w 4914475"/>
              <a:gd name="connsiteY4" fmla="*/ 4314639 h 4376983"/>
              <a:gd name="connsiteX5" fmla="*/ 2181999 w 4914475"/>
              <a:gd name="connsiteY5" fmla="*/ 4303906 h 4376983"/>
              <a:gd name="connsiteX6" fmla="*/ 1309806 w 4914475"/>
              <a:gd name="connsiteY6" fmla="*/ 4028685 h 4376983"/>
              <a:gd name="connsiteX7" fmla="*/ 394196 w 4914475"/>
              <a:gd name="connsiteY7" fmla="*/ 3321546 h 4376983"/>
              <a:gd name="connsiteX8" fmla="*/ 11033 w 4914475"/>
              <a:gd name="connsiteY8" fmla="*/ 2388994 h 4376983"/>
              <a:gd name="connsiteX9" fmla="*/ 327995 w 4914475"/>
              <a:gd name="connsiteY9" fmla="*/ 1422537 h 4376983"/>
              <a:gd name="connsiteX10" fmla="*/ 887355 w 4914475"/>
              <a:gd name="connsiteY10" fmla="*/ 597876 h 4376983"/>
              <a:gd name="connsiteX11" fmla="*/ 1650554 w 4914475"/>
              <a:gd name="connsiteY11" fmla="*/ 137116 h 4376983"/>
              <a:gd name="connsiteX12" fmla="*/ 2915960 w 4914475"/>
              <a:gd name="connsiteY12" fmla="*/ 81701 h 4376983"/>
              <a:gd name="connsiteX13" fmla="*/ 4239392 w 4914475"/>
              <a:gd name="connsiteY13" fmla="*/ 627323 h 4376983"/>
              <a:gd name="connsiteX14" fmla="*/ 4859600 w 4914475"/>
              <a:gd name="connsiteY14" fmla="*/ 1265100 h 4376983"/>
              <a:gd name="connsiteX0" fmla="*/ 4639931 w 4932863"/>
              <a:gd name="connsiteY0" fmla="*/ 1764992 h 4376983"/>
              <a:gd name="connsiteX1" fmla="*/ 4822018 w 4932863"/>
              <a:gd name="connsiteY1" fmla="*/ 2662390 h 4376983"/>
              <a:gd name="connsiteX2" fmla="*/ 4446826 w 4932863"/>
              <a:gd name="connsiteY2" fmla="*/ 3407100 h 4376983"/>
              <a:gd name="connsiteX3" fmla="*/ 3875941 w 4932863"/>
              <a:gd name="connsiteY3" fmla="*/ 3929842 h 4376983"/>
              <a:gd name="connsiteX4" fmla="*/ 3045054 w 4932863"/>
              <a:gd name="connsiteY4" fmla="*/ 4314639 h 4376983"/>
              <a:gd name="connsiteX5" fmla="*/ 2200387 w 4932863"/>
              <a:gd name="connsiteY5" fmla="*/ 4303906 h 4376983"/>
              <a:gd name="connsiteX6" fmla="*/ 1328194 w 4932863"/>
              <a:gd name="connsiteY6" fmla="*/ 4028685 h 4376983"/>
              <a:gd name="connsiteX7" fmla="*/ 412584 w 4932863"/>
              <a:gd name="connsiteY7" fmla="*/ 3321546 h 4376983"/>
              <a:gd name="connsiteX8" fmla="*/ 29421 w 4932863"/>
              <a:gd name="connsiteY8" fmla="*/ 2388994 h 4376983"/>
              <a:gd name="connsiteX9" fmla="*/ 236053 w 4932863"/>
              <a:gd name="connsiteY9" fmla="*/ 1348164 h 4376983"/>
              <a:gd name="connsiteX10" fmla="*/ 905743 w 4932863"/>
              <a:gd name="connsiteY10" fmla="*/ 597876 h 4376983"/>
              <a:gd name="connsiteX11" fmla="*/ 1668942 w 4932863"/>
              <a:gd name="connsiteY11" fmla="*/ 137116 h 4376983"/>
              <a:gd name="connsiteX12" fmla="*/ 2934348 w 4932863"/>
              <a:gd name="connsiteY12" fmla="*/ 81701 h 4376983"/>
              <a:gd name="connsiteX13" fmla="*/ 4257780 w 4932863"/>
              <a:gd name="connsiteY13" fmla="*/ 627323 h 4376983"/>
              <a:gd name="connsiteX14" fmla="*/ 4877988 w 4932863"/>
              <a:gd name="connsiteY14" fmla="*/ 1265100 h 4376983"/>
              <a:gd name="connsiteX0" fmla="*/ 4639932 w 4932864"/>
              <a:gd name="connsiteY0" fmla="*/ 1764992 h 4376983"/>
              <a:gd name="connsiteX1" fmla="*/ 4822019 w 4932864"/>
              <a:gd name="connsiteY1" fmla="*/ 2662390 h 4376983"/>
              <a:gd name="connsiteX2" fmla="*/ 4446827 w 4932864"/>
              <a:gd name="connsiteY2" fmla="*/ 3407100 h 4376983"/>
              <a:gd name="connsiteX3" fmla="*/ 3875942 w 4932864"/>
              <a:gd name="connsiteY3" fmla="*/ 3929842 h 4376983"/>
              <a:gd name="connsiteX4" fmla="*/ 3045055 w 4932864"/>
              <a:gd name="connsiteY4" fmla="*/ 4314639 h 4376983"/>
              <a:gd name="connsiteX5" fmla="*/ 2200388 w 4932864"/>
              <a:gd name="connsiteY5" fmla="*/ 4303906 h 4376983"/>
              <a:gd name="connsiteX6" fmla="*/ 1328195 w 4932864"/>
              <a:gd name="connsiteY6" fmla="*/ 4028685 h 4376983"/>
              <a:gd name="connsiteX7" fmla="*/ 412585 w 4932864"/>
              <a:gd name="connsiteY7" fmla="*/ 3321546 h 4376983"/>
              <a:gd name="connsiteX8" fmla="*/ 29422 w 4932864"/>
              <a:gd name="connsiteY8" fmla="*/ 2388994 h 4376983"/>
              <a:gd name="connsiteX9" fmla="*/ 236054 w 4932864"/>
              <a:gd name="connsiteY9" fmla="*/ 1348164 h 4376983"/>
              <a:gd name="connsiteX10" fmla="*/ 797651 w 4932864"/>
              <a:gd name="connsiteY10" fmla="*/ 529149 h 4376983"/>
              <a:gd name="connsiteX11" fmla="*/ 1668943 w 4932864"/>
              <a:gd name="connsiteY11" fmla="*/ 137116 h 4376983"/>
              <a:gd name="connsiteX12" fmla="*/ 2934349 w 4932864"/>
              <a:gd name="connsiteY12" fmla="*/ 81701 h 4376983"/>
              <a:gd name="connsiteX13" fmla="*/ 4257781 w 4932864"/>
              <a:gd name="connsiteY13" fmla="*/ 627323 h 4376983"/>
              <a:gd name="connsiteX14" fmla="*/ 4877989 w 4932864"/>
              <a:gd name="connsiteY14" fmla="*/ 1265100 h 4376983"/>
              <a:gd name="connsiteX0" fmla="*/ 4639932 w 4932864"/>
              <a:gd name="connsiteY0" fmla="*/ 1780979 h 4392970"/>
              <a:gd name="connsiteX1" fmla="*/ 4822019 w 4932864"/>
              <a:gd name="connsiteY1" fmla="*/ 2678377 h 4392970"/>
              <a:gd name="connsiteX2" fmla="*/ 4446827 w 4932864"/>
              <a:gd name="connsiteY2" fmla="*/ 3423087 h 4392970"/>
              <a:gd name="connsiteX3" fmla="*/ 3875942 w 4932864"/>
              <a:gd name="connsiteY3" fmla="*/ 3945829 h 4392970"/>
              <a:gd name="connsiteX4" fmla="*/ 3045055 w 4932864"/>
              <a:gd name="connsiteY4" fmla="*/ 4330626 h 4392970"/>
              <a:gd name="connsiteX5" fmla="*/ 2200388 w 4932864"/>
              <a:gd name="connsiteY5" fmla="*/ 4319893 h 4392970"/>
              <a:gd name="connsiteX6" fmla="*/ 1328195 w 4932864"/>
              <a:gd name="connsiteY6" fmla="*/ 4044672 h 4392970"/>
              <a:gd name="connsiteX7" fmla="*/ 412585 w 4932864"/>
              <a:gd name="connsiteY7" fmla="*/ 3337533 h 4392970"/>
              <a:gd name="connsiteX8" fmla="*/ 29422 w 4932864"/>
              <a:gd name="connsiteY8" fmla="*/ 2404981 h 4392970"/>
              <a:gd name="connsiteX9" fmla="*/ 236054 w 4932864"/>
              <a:gd name="connsiteY9" fmla="*/ 1364151 h 4392970"/>
              <a:gd name="connsiteX10" fmla="*/ 797651 w 4932864"/>
              <a:gd name="connsiteY10" fmla="*/ 545136 h 4392970"/>
              <a:gd name="connsiteX11" fmla="*/ 1703939 w 4932864"/>
              <a:gd name="connsiteY11" fmla="*/ 74575 h 4392970"/>
              <a:gd name="connsiteX12" fmla="*/ 2934349 w 4932864"/>
              <a:gd name="connsiteY12" fmla="*/ 97688 h 4392970"/>
              <a:gd name="connsiteX13" fmla="*/ 4257781 w 4932864"/>
              <a:gd name="connsiteY13" fmla="*/ 643310 h 4392970"/>
              <a:gd name="connsiteX14" fmla="*/ 4877989 w 4932864"/>
              <a:gd name="connsiteY14" fmla="*/ 1281087 h 4392970"/>
              <a:gd name="connsiteX0" fmla="*/ 4639932 w 4932864"/>
              <a:gd name="connsiteY0" fmla="*/ 1901332 h 4513323"/>
              <a:gd name="connsiteX1" fmla="*/ 4822019 w 4932864"/>
              <a:gd name="connsiteY1" fmla="*/ 2798730 h 4513323"/>
              <a:gd name="connsiteX2" fmla="*/ 4446827 w 4932864"/>
              <a:gd name="connsiteY2" fmla="*/ 3543440 h 4513323"/>
              <a:gd name="connsiteX3" fmla="*/ 3875942 w 4932864"/>
              <a:gd name="connsiteY3" fmla="*/ 4066182 h 4513323"/>
              <a:gd name="connsiteX4" fmla="*/ 3045055 w 4932864"/>
              <a:gd name="connsiteY4" fmla="*/ 4450979 h 4513323"/>
              <a:gd name="connsiteX5" fmla="*/ 2200388 w 4932864"/>
              <a:gd name="connsiteY5" fmla="*/ 4440246 h 4513323"/>
              <a:gd name="connsiteX6" fmla="*/ 1328195 w 4932864"/>
              <a:gd name="connsiteY6" fmla="*/ 4165025 h 4513323"/>
              <a:gd name="connsiteX7" fmla="*/ 412585 w 4932864"/>
              <a:gd name="connsiteY7" fmla="*/ 3457886 h 4513323"/>
              <a:gd name="connsiteX8" fmla="*/ 29422 w 4932864"/>
              <a:gd name="connsiteY8" fmla="*/ 2525334 h 4513323"/>
              <a:gd name="connsiteX9" fmla="*/ 236054 w 4932864"/>
              <a:gd name="connsiteY9" fmla="*/ 1484504 h 4513323"/>
              <a:gd name="connsiteX10" fmla="*/ 797651 w 4932864"/>
              <a:gd name="connsiteY10" fmla="*/ 665489 h 4513323"/>
              <a:gd name="connsiteX11" fmla="*/ 1703939 w 4932864"/>
              <a:gd name="connsiteY11" fmla="*/ 194928 h 4513323"/>
              <a:gd name="connsiteX12" fmla="*/ 3308572 w 4932864"/>
              <a:gd name="connsiteY12" fmla="*/ 94788 h 4513323"/>
              <a:gd name="connsiteX13" fmla="*/ 4257781 w 4932864"/>
              <a:gd name="connsiteY13" fmla="*/ 763663 h 4513323"/>
              <a:gd name="connsiteX14" fmla="*/ 4877989 w 4932864"/>
              <a:gd name="connsiteY14" fmla="*/ 1401440 h 4513323"/>
              <a:gd name="connsiteX0" fmla="*/ 4639932 w 5830367"/>
              <a:gd name="connsiteY0" fmla="*/ 1901333 h 4513324"/>
              <a:gd name="connsiteX1" fmla="*/ 4822019 w 5830367"/>
              <a:gd name="connsiteY1" fmla="*/ 2798731 h 4513324"/>
              <a:gd name="connsiteX2" fmla="*/ 4446827 w 5830367"/>
              <a:gd name="connsiteY2" fmla="*/ 3543441 h 4513324"/>
              <a:gd name="connsiteX3" fmla="*/ 3875942 w 5830367"/>
              <a:gd name="connsiteY3" fmla="*/ 4066183 h 4513324"/>
              <a:gd name="connsiteX4" fmla="*/ 3045055 w 5830367"/>
              <a:gd name="connsiteY4" fmla="*/ 4450980 h 4513324"/>
              <a:gd name="connsiteX5" fmla="*/ 2200388 w 5830367"/>
              <a:gd name="connsiteY5" fmla="*/ 4440247 h 4513324"/>
              <a:gd name="connsiteX6" fmla="*/ 1328195 w 5830367"/>
              <a:gd name="connsiteY6" fmla="*/ 4165026 h 4513324"/>
              <a:gd name="connsiteX7" fmla="*/ 412585 w 5830367"/>
              <a:gd name="connsiteY7" fmla="*/ 3457887 h 4513324"/>
              <a:gd name="connsiteX8" fmla="*/ 29422 w 5830367"/>
              <a:gd name="connsiteY8" fmla="*/ 2525335 h 4513324"/>
              <a:gd name="connsiteX9" fmla="*/ 236054 w 5830367"/>
              <a:gd name="connsiteY9" fmla="*/ 1484505 h 4513324"/>
              <a:gd name="connsiteX10" fmla="*/ 797651 w 5830367"/>
              <a:gd name="connsiteY10" fmla="*/ 665490 h 4513324"/>
              <a:gd name="connsiteX11" fmla="*/ 1703939 w 5830367"/>
              <a:gd name="connsiteY11" fmla="*/ 194929 h 4513324"/>
              <a:gd name="connsiteX12" fmla="*/ 3308572 w 5830367"/>
              <a:gd name="connsiteY12" fmla="*/ 94789 h 4513324"/>
              <a:gd name="connsiteX13" fmla="*/ 4257781 w 5830367"/>
              <a:gd name="connsiteY13" fmla="*/ 763664 h 4513324"/>
              <a:gd name="connsiteX14" fmla="*/ 5830367 w 5830367"/>
              <a:gd name="connsiteY14" fmla="*/ 2266566 h 4513324"/>
              <a:gd name="connsiteX0" fmla="*/ 4639932 w 5830367"/>
              <a:gd name="connsiteY0" fmla="*/ 1882088 h 4494079"/>
              <a:gd name="connsiteX1" fmla="*/ 4822019 w 5830367"/>
              <a:gd name="connsiteY1" fmla="*/ 2779486 h 4494079"/>
              <a:gd name="connsiteX2" fmla="*/ 4446827 w 5830367"/>
              <a:gd name="connsiteY2" fmla="*/ 3524196 h 4494079"/>
              <a:gd name="connsiteX3" fmla="*/ 3875942 w 5830367"/>
              <a:gd name="connsiteY3" fmla="*/ 4046938 h 4494079"/>
              <a:gd name="connsiteX4" fmla="*/ 3045055 w 5830367"/>
              <a:gd name="connsiteY4" fmla="*/ 4431735 h 4494079"/>
              <a:gd name="connsiteX5" fmla="*/ 2200388 w 5830367"/>
              <a:gd name="connsiteY5" fmla="*/ 4421002 h 4494079"/>
              <a:gd name="connsiteX6" fmla="*/ 1328195 w 5830367"/>
              <a:gd name="connsiteY6" fmla="*/ 4145781 h 4494079"/>
              <a:gd name="connsiteX7" fmla="*/ 412585 w 5830367"/>
              <a:gd name="connsiteY7" fmla="*/ 3438642 h 4494079"/>
              <a:gd name="connsiteX8" fmla="*/ 29422 w 5830367"/>
              <a:gd name="connsiteY8" fmla="*/ 2506090 h 4494079"/>
              <a:gd name="connsiteX9" fmla="*/ 236054 w 5830367"/>
              <a:gd name="connsiteY9" fmla="*/ 1465260 h 4494079"/>
              <a:gd name="connsiteX10" fmla="*/ 797651 w 5830367"/>
              <a:gd name="connsiteY10" fmla="*/ 646245 h 4494079"/>
              <a:gd name="connsiteX11" fmla="*/ 1703939 w 5830367"/>
              <a:gd name="connsiteY11" fmla="*/ 175684 h 4494079"/>
              <a:gd name="connsiteX12" fmla="*/ 3308572 w 5830367"/>
              <a:gd name="connsiteY12" fmla="*/ 75544 h 4494079"/>
              <a:gd name="connsiteX13" fmla="*/ 4808189 w 5830367"/>
              <a:gd name="connsiteY13" fmla="*/ 628955 h 4494079"/>
              <a:gd name="connsiteX14" fmla="*/ 5830367 w 5830367"/>
              <a:gd name="connsiteY14" fmla="*/ 2247321 h 4494079"/>
              <a:gd name="connsiteX0" fmla="*/ 4639932 w 5830367"/>
              <a:gd name="connsiteY0" fmla="*/ 2167198 h 4779189"/>
              <a:gd name="connsiteX1" fmla="*/ 4822019 w 5830367"/>
              <a:gd name="connsiteY1" fmla="*/ 3064596 h 4779189"/>
              <a:gd name="connsiteX2" fmla="*/ 4446827 w 5830367"/>
              <a:gd name="connsiteY2" fmla="*/ 3809306 h 4779189"/>
              <a:gd name="connsiteX3" fmla="*/ 3875942 w 5830367"/>
              <a:gd name="connsiteY3" fmla="*/ 4332048 h 4779189"/>
              <a:gd name="connsiteX4" fmla="*/ 3045055 w 5830367"/>
              <a:gd name="connsiteY4" fmla="*/ 4716845 h 4779189"/>
              <a:gd name="connsiteX5" fmla="*/ 2200388 w 5830367"/>
              <a:gd name="connsiteY5" fmla="*/ 4706112 h 4779189"/>
              <a:gd name="connsiteX6" fmla="*/ 1328195 w 5830367"/>
              <a:gd name="connsiteY6" fmla="*/ 4430891 h 4779189"/>
              <a:gd name="connsiteX7" fmla="*/ 412585 w 5830367"/>
              <a:gd name="connsiteY7" fmla="*/ 3723752 h 4779189"/>
              <a:gd name="connsiteX8" fmla="*/ 29422 w 5830367"/>
              <a:gd name="connsiteY8" fmla="*/ 2791200 h 4779189"/>
              <a:gd name="connsiteX9" fmla="*/ 236054 w 5830367"/>
              <a:gd name="connsiteY9" fmla="*/ 1750370 h 4779189"/>
              <a:gd name="connsiteX10" fmla="*/ 797651 w 5830367"/>
              <a:gd name="connsiteY10" fmla="*/ 931355 h 4779189"/>
              <a:gd name="connsiteX11" fmla="*/ 1703939 w 5830367"/>
              <a:gd name="connsiteY11" fmla="*/ 460794 h 4779189"/>
              <a:gd name="connsiteX12" fmla="*/ 3310339 w 5830367"/>
              <a:gd name="connsiteY12" fmla="*/ 75545 h 4779189"/>
              <a:gd name="connsiteX13" fmla="*/ 4808189 w 5830367"/>
              <a:gd name="connsiteY13" fmla="*/ 914065 h 4779189"/>
              <a:gd name="connsiteX14" fmla="*/ 5830367 w 5830367"/>
              <a:gd name="connsiteY14" fmla="*/ 2532431 h 477918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797651 w 5830367"/>
              <a:gd name="connsiteY10" fmla="*/ 974725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687611 w 5830367"/>
              <a:gd name="connsiteY10" fmla="*/ 863987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95002 w 5885437"/>
              <a:gd name="connsiteY0" fmla="*/ 2210568 h 4822559"/>
              <a:gd name="connsiteX1" fmla="*/ 4877089 w 5885437"/>
              <a:gd name="connsiteY1" fmla="*/ 3107966 h 4822559"/>
              <a:gd name="connsiteX2" fmla="*/ 4501897 w 5885437"/>
              <a:gd name="connsiteY2" fmla="*/ 3852676 h 4822559"/>
              <a:gd name="connsiteX3" fmla="*/ 3931012 w 5885437"/>
              <a:gd name="connsiteY3" fmla="*/ 4375418 h 4822559"/>
              <a:gd name="connsiteX4" fmla="*/ 3100125 w 5885437"/>
              <a:gd name="connsiteY4" fmla="*/ 4760215 h 4822559"/>
              <a:gd name="connsiteX5" fmla="*/ 2255458 w 5885437"/>
              <a:gd name="connsiteY5" fmla="*/ 4749482 h 4822559"/>
              <a:gd name="connsiteX6" fmla="*/ 1383265 w 5885437"/>
              <a:gd name="connsiteY6" fmla="*/ 4474261 h 4822559"/>
              <a:gd name="connsiteX7" fmla="*/ 467655 w 5885437"/>
              <a:gd name="connsiteY7" fmla="*/ 3767122 h 4822559"/>
              <a:gd name="connsiteX8" fmla="*/ 84492 w 5885437"/>
              <a:gd name="connsiteY8" fmla="*/ 2834570 h 4822559"/>
              <a:gd name="connsiteX9" fmla="*/ 109698 w 5885437"/>
              <a:gd name="connsiteY9" fmla="*/ 1755104 h 4822559"/>
              <a:gd name="connsiteX10" fmla="*/ 742681 w 5885437"/>
              <a:gd name="connsiteY10" fmla="*/ 863987 h 4822559"/>
              <a:gd name="connsiteX11" fmla="*/ 1807985 w 5885437"/>
              <a:gd name="connsiteY11" fmla="*/ 243943 h 4822559"/>
              <a:gd name="connsiteX12" fmla="*/ 3365409 w 5885437"/>
              <a:gd name="connsiteY12" fmla="*/ 118915 h 4822559"/>
              <a:gd name="connsiteX13" fmla="*/ 4863259 w 5885437"/>
              <a:gd name="connsiteY13" fmla="*/ 957435 h 4822559"/>
              <a:gd name="connsiteX14" fmla="*/ 5885437 w 5885437"/>
              <a:gd name="connsiteY14" fmla="*/ 2575801 h 4822559"/>
              <a:gd name="connsiteX0" fmla="*/ 4695002 w 5885437"/>
              <a:gd name="connsiteY0" fmla="*/ 2215243 h 4827234"/>
              <a:gd name="connsiteX1" fmla="*/ 4877089 w 5885437"/>
              <a:gd name="connsiteY1" fmla="*/ 3112641 h 4827234"/>
              <a:gd name="connsiteX2" fmla="*/ 4501897 w 5885437"/>
              <a:gd name="connsiteY2" fmla="*/ 3857351 h 4827234"/>
              <a:gd name="connsiteX3" fmla="*/ 3931012 w 5885437"/>
              <a:gd name="connsiteY3" fmla="*/ 4380093 h 4827234"/>
              <a:gd name="connsiteX4" fmla="*/ 3100125 w 5885437"/>
              <a:gd name="connsiteY4" fmla="*/ 4764890 h 4827234"/>
              <a:gd name="connsiteX5" fmla="*/ 2255458 w 5885437"/>
              <a:gd name="connsiteY5" fmla="*/ 4754157 h 4827234"/>
              <a:gd name="connsiteX6" fmla="*/ 1383265 w 5885437"/>
              <a:gd name="connsiteY6" fmla="*/ 4478936 h 4827234"/>
              <a:gd name="connsiteX7" fmla="*/ 467655 w 5885437"/>
              <a:gd name="connsiteY7" fmla="*/ 3771797 h 4827234"/>
              <a:gd name="connsiteX8" fmla="*/ 84492 w 5885437"/>
              <a:gd name="connsiteY8" fmla="*/ 2839245 h 4827234"/>
              <a:gd name="connsiteX9" fmla="*/ 109698 w 5885437"/>
              <a:gd name="connsiteY9" fmla="*/ 1759779 h 4827234"/>
              <a:gd name="connsiteX10" fmla="*/ 742681 w 5885437"/>
              <a:gd name="connsiteY10" fmla="*/ 868662 h 4827234"/>
              <a:gd name="connsiteX11" fmla="*/ 1854890 w 5885437"/>
              <a:gd name="connsiteY11" fmla="*/ 220574 h 4827234"/>
              <a:gd name="connsiteX12" fmla="*/ 3365409 w 5885437"/>
              <a:gd name="connsiteY12" fmla="*/ 123590 h 4827234"/>
              <a:gd name="connsiteX13" fmla="*/ 4863259 w 5885437"/>
              <a:gd name="connsiteY13" fmla="*/ 962110 h 4827234"/>
              <a:gd name="connsiteX14" fmla="*/ 5885437 w 5885437"/>
              <a:gd name="connsiteY14" fmla="*/ 2580476 h 4827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85437" h="4827234">
                <a:moveTo>
                  <a:pt x="4695002" y="2215243"/>
                </a:moveTo>
                <a:cubicBezTo>
                  <a:pt x="4987934" y="2515495"/>
                  <a:pt x="4909273" y="2838956"/>
                  <a:pt x="4877089" y="3112641"/>
                </a:cubicBezTo>
                <a:cubicBezTo>
                  <a:pt x="4844905" y="3386326"/>
                  <a:pt x="4659577" y="3646109"/>
                  <a:pt x="4501897" y="3857351"/>
                </a:cubicBezTo>
                <a:cubicBezTo>
                  <a:pt x="4344218" y="4068593"/>
                  <a:pt x="4164641" y="4228837"/>
                  <a:pt x="3931012" y="4380093"/>
                </a:cubicBezTo>
                <a:cubicBezTo>
                  <a:pt x="3697383" y="4531350"/>
                  <a:pt x="3379384" y="4702546"/>
                  <a:pt x="3100125" y="4764890"/>
                </a:cubicBezTo>
                <a:cubicBezTo>
                  <a:pt x="2820866" y="4827234"/>
                  <a:pt x="2541601" y="4801816"/>
                  <a:pt x="2255458" y="4754157"/>
                </a:cubicBezTo>
                <a:cubicBezTo>
                  <a:pt x="1969315" y="4706498"/>
                  <a:pt x="1681232" y="4642663"/>
                  <a:pt x="1383265" y="4478936"/>
                </a:cubicBezTo>
                <a:cubicBezTo>
                  <a:pt x="1085298" y="4315209"/>
                  <a:pt x="684117" y="4045079"/>
                  <a:pt x="467655" y="3771797"/>
                </a:cubicBezTo>
                <a:cubicBezTo>
                  <a:pt x="251193" y="3498515"/>
                  <a:pt x="144152" y="3174581"/>
                  <a:pt x="84492" y="2839245"/>
                </a:cubicBezTo>
                <a:cubicBezTo>
                  <a:pt x="24832" y="2503909"/>
                  <a:pt x="0" y="2088209"/>
                  <a:pt x="109698" y="1759779"/>
                </a:cubicBezTo>
                <a:cubicBezTo>
                  <a:pt x="219396" y="1431349"/>
                  <a:pt x="451816" y="1125196"/>
                  <a:pt x="742681" y="868662"/>
                </a:cubicBezTo>
                <a:cubicBezTo>
                  <a:pt x="1033546" y="612128"/>
                  <a:pt x="1417769" y="344753"/>
                  <a:pt x="1854890" y="220574"/>
                </a:cubicBezTo>
                <a:cubicBezTo>
                  <a:pt x="2292011" y="96395"/>
                  <a:pt x="2864014" y="1"/>
                  <a:pt x="3365409" y="123590"/>
                </a:cubicBezTo>
                <a:cubicBezTo>
                  <a:pt x="3866804" y="247179"/>
                  <a:pt x="4443254" y="552629"/>
                  <a:pt x="4863259" y="962110"/>
                </a:cubicBezTo>
                <a:cubicBezTo>
                  <a:pt x="5283264" y="1371591"/>
                  <a:pt x="5793362" y="2369338"/>
                  <a:pt x="5885437" y="2580476"/>
                </a:cubicBezTo>
              </a:path>
            </a:pathLst>
          </a:custGeom>
          <a:ln w="269875" cmpd="sng">
            <a:solidFill>
              <a:schemeClr val="accent4">
                <a:lumMod val="75000"/>
                <a:alpha val="17000"/>
              </a:schemeClr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304800" y="3276600"/>
            <a:ext cx="8839200" cy="1143000"/>
          </a:xfrm>
          <a:prstGeom prst="rightArrow">
            <a:avLst>
              <a:gd name="adj1" fmla="val 50000"/>
              <a:gd name="adj2" fmla="val 111364"/>
            </a:avLst>
          </a:prstGeom>
          <a:gradFill flip="none" rotWithShape="1">
            <a:gsLst>
              <a:gs pos="26000">
                <a:srgbClr val="00B050"/>
              </a:gs>
              <a:gs pos="100000">
                <a:srgbClr val="C00000"/>
              </a:gs>
            </a:gsLst>
            <a:lin ang="10800000" scaled="1"/>
            <a:tileRect/>
          </a:gradFill>
          <a:ln w="15875" cap="sq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Эффективность взаимодействия с заказчиком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ая прямоугольная выноска 4"/>
          <p:cNvSpPr/>
          <p:nvPr/>
        </p:nvSpPr>
        <p:spPr>
          <a:xfrm>
            <a:off x="533400" y="5029200"/>
            <a:ext cx="2438400" cy="914400"/>
          </a:xfrm>
          <a:prstGeom prst="wedgeRoundRectCallout">
            <a:avLst>
              <a:gd name="adj1" fmla="val -43141"/>
              <a:gd name="adj2" fmla="val -15979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тестирует только конечный продукт</a:t>
            </a:r>
            <a:endParaRPr lang="ru-RU" dirty="0"/>
          </a:p>
        </p:txBody>
      </p:sp>
      <p:sp>
        <p:nvSpPr>
          <p:cNvPr id="6" name="Скругленная прямоугольная выноска 5"/>
          <p:cNvSpPr/>
          <p:nvPr/>
        </p:nvSpPr>
        <p:spPr>
          <a:xfrm>
            <a:off x="2286000" y="1828800"/>
            <a:ext cx="2286000" cy="1219200"/>
          </a:xfrm>
          <a:prstGeom prst="wedgeRoundRectCallout">
            <a:avLst>
              <a:gd name="adj1" fmla="val -6977"/>
              <a:gd name="adj2" fmla="val 1009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каждого выпуска версии</a:t>
            </a:r>
            <a:endParaRPr lang="ru-RU" dirty="0"/>
          </a:p>
        </p:txBody>
      </p:sp>
      <p:sp>
        <p:nvSpPr>
          <p:cNvPr id="7" name="Скругленная прямоугольная выноска 6"/>
          <p:cNvSpPr/>
          <p:nvPr/>
        </p:nvSpPr>
        <p:spPr>
          <a:xfrm>
            <a:off x="4648200" y="5029200"/>
            <a:ext cx="2362200" cy="1371600"/>
          </a:xfrm>
          <a:prstGeom prst="wedgeRoundRectCallout">
            <a:avLst>
              <a:gd name="adj1" fmla="val -9342"/>
              <a:gd name="adj2" fmla="val -120609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завершения каждой итерации</a:t>
            </a:r>
            <a:endParaRPr lang="ru-RU" dirty="0"/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5867400" y="1828800"/>
            <a:ext cx="2514600" cy="990600"/>
          </a:xfrm>
          <a:prstGeom prst="wedgeRoundRectCallout">
            <a:avLst>
              <a:gd name="adj1" fmla="val 11232"/>
              <a:gd name="adj2" fmla="val 133877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работает с командой постоянно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28956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2362200" y="22098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43200" y="19812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Овал 19"/>
          <p:cNvSpPr/>
          <p:nvPr/>
        </p:nvSpPr>
        <p:spPr>
          <a:xfrm>
            <a:off x="5791200" y="36576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477000" y="3810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7010400" y="37338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752600" y="35814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2954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0668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Вопросы?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lvl="0">
              <a:defRPr/>
            </a:pPr>
            <a:r>
              <a:rPr lang="en-US" sz="8000" dirty="0" smtClean="0">
                <a:hlinkClick r:id="rId3"/>
              </a:rPr>
              <a:t>http://blog.byndyu.ru</a:t>
            </a:r>
            <a:endParaRPr lang="ru-RU" sz="8000" dirty="0" smtClean="0"/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Alistair </a:t>
            </a:r>
            <a:r>
              <a:rPr lang="en-US" sz="1400" dirty="0" smtClean="0"/>
              <a:t>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2"/>
              </a:rPr>
              <a:t>http://collaboration.csc.ncsu.edu/laurie/Papers/XPSardinia.PDF</a:t>
            </a:r>
            <a:endParaRPr lang="ru-RU" sz="1400" dirty="0" smtClean="0">
              <a:hlinkClick r:id="rId2"/>
            </a:endParaRPr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err="1" smtClean="0"/>
              <a:t>Hakan</a:t>
            </a:r>
            <a:r>
              <a:rPr lang="en-US" sz="1400" dirty="0" smtClean="0"/>
              <a:t> </a:t>
            </a:r>
            <a:r>
              <a:rPr lang="en-US" sz="1400" dirty="0" err="1" smtClean="0"/>
              <a:t>Erdogmus</a:t>
            </a:r>
            <a:r>
              <a:rPr lang="ru-RU" sz="1400" dirty="0" smtClean="0"/>
              <a:t>, </a:t>
            </a:r>
            <a:r>
              <a:rPr lang="en-US" sz="1400" dirty="0" smtClean="0"/>
              <a:t>Maurizio </a:t>
            </a:r>
            <a:r>
              <a:rPr lang="en-US" sz="1400" dirty="0" err="1" smtClean="0"/>
              <a:t>Morisio</a:t>
            </a:r>
            <a:r>
              <a:rPr lang="ru-RU" sz="1400" dirty="0" smtClean="0"/>
              <a:t>, </a:t>
            </a:r>
            <a:r>
              <a:rPr lang="en-US" sz="1400" dirty="0" smtClean="0"/>
              <a:t>Marco </a:t>
            </a:r>
            <a:r>
              <a:rPr lang="en-US" sz="1400" dirty="0" err="1" smtClean="0"/>
              <a:t>Torchiano</a:t>
            </a:r>
            <a:r>
              <a:rPr lang="ru-RU" sz="1400" dirty="0" smtClean="0"/>
              <a:t>. </a:t>
            </a:r>
            <a:r>
              <a:rPr lang="en-US" sz="1400" i="1" dirty="0" smtClean="0"/>
              <a:t>On the Effectiveness of Test-first Approach to</a:t>
            </a:r>
            <a:r>
              <a:rPr lang="ru-RU" sz="1400" i="1" dirty="0" smtClean="0"/>
              <a:t> </a:t>
            </a:r>
            <a:r>
              <a:rPr lang="en-US" sz="1400" i="1" dirty="0" smtClean="0"/>
              <a:t>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3"/>
              </a:rPr>
              <a:t>http://iit-iti.nrc-cnrc.gc.ca/iit-publications-iti/docs/NRC-47445.pdf</a:t>
            </a:r>
            <a:r>
              <a:rPr lang="ru-RU" sz="1400" dirty="0" smtClean="0"/>
              <a:t> 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Laurie Williams, E. Michael </a:t>
            </a:r>
            <a:r>
              <a:rPr lang="en-US" sz="1400" dirty="0" err="1" smtClean="0"/>
              <a:t>Maximilien</a:t>
            </a:r>
            <a:r>
              <a:rPr lang="en-US" sz="1400" dirty="0" smtClean="0"/>
              <a:t>, </a:t>
            </a:r>
            <a:r>
              <a:rPr lang="en-US" sz="1400" dirty="0" err="1" smtClean="0"/>
              <a:t>Mladen</a:t>
            </a:r>
            <a:r>
              <a:rPr lang="en-US" sz="1400" dirty="0" smtClean="0"/>
              <a:t> </a:t>
            </a:r>
            <a:r>
              <a:rPr lang="en-US" sz="1400" dirty="0" err="1" smtClean="0"/>
              <a:t>Vouk</a:t>
            </a:r>
            <a:r>
              <a:rPr lang="ru-RU" sz="1400" dirty="0" smtClean="0"/>
              <a:t>. </a:t>
            </a:r>
            <a:r>
              <a:rPr lang="en-US" sz="1400" i="1" dirty="0" smtClean="0"/>
              <a:t>Test-Driven Development as a Defect-Reduction Practice</a:t>
            </a:r>
            <a:r>
              <a:rPr lang="en-US" sz="1400" dirty="0" smtClean="0"/>
              <a:t> .</a:t>
            </a:r>
            <a:r>
              <a:rPr lang="ru-RU" sz="1400" dirty="0" smtClean="0"/>
              <a:t> Адрес в Интернет </a:t>
            </a:r>
            <a:r>
              <a:rPr lang="en-US" sz="1400" dirty="0" smtClean="0">
                <a:hlinkClick r:id="rId4"/>
              </a:rPr>
              <a:t>http://collaboration.csc.ncsu.edu/laurie/Papers/williamsltestDrivenDevelopment.pdf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Troy </a:t>
            </a:r>
            <a:r>
              <a:rPr lang="en-US" sz="1400" dirty="0" err="1" smtClean="0"/>
              <a:t>Magennis</a:t>
            </a:r>
            <a:r>
              <a:rPr lang="en-US" sz="1400" dirty="0" smtClean="0"/>
              <a:t> , Continuous Integration and Automated Builds at Enterprise Scale.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5"/>
              </a:rPr>
              <a:t>http://blog.aspiring-technology.com/file.axd?file=Continuous+Integration+at+Enterprise+Scale.pdf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Angela Michelle Martin</a:t>
            </a:r>
            <a:r>
              <a:rPr lang="ru-RU" sz="1400" dirty="0" smtClean="0"/>
              <a:t>. </a:t>
            </a:r>
            <a:r>
              <a:rPr lang="en-US" sz="1400" i="1" dirty="0" smtClean="0"/>
              <a:t>The role of customer in extreme programming projects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6"/>
              </a:rPr>
              <a:t>http://researcharchive.vuw.ac.nz/bitstream/handle/10063/877/thesis.pdf</a:t>
            </a:r>
            <a:endParaRPr lang="ru-RU" sz="1400" dirty="0" smtClean="0">
              <a:hlinkClick r:id="rId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2286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388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626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228600" y="4038600"/>
            <a:ext cx="8686800" cy="1678"/>
          </a:xfrm>
          <a:prstGeom prst="straightConnector1">
            <a:avLst/>
          </a:prstGeom>
          <a:ln w="3492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98407" y="4095690"/>
            <a:ext cx="893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Время</a:t>
            </a:r>
            <a:endParaRPr lang="ru-RU" sz="2000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864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004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35106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4344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33582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0198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3300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2538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61776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228600" y="4953000"/>
            <a:ext cx="2438400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67000" y="5029200"/>
            <a:ext cx="1640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3-4 месяца</a:t>
            </a:r>
            <a:endParaRPr lang="ru-RU" sz="2400" b="1" dirty="0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4953000" y="502920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7162800" y="5029200"/>
            <a:ext cx="1637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2-3 недели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с помощью тестов</a:t>
            </a:r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276600" y="19812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TDD</a:t>
            </a:r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76600" y="35433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Количество тестов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33400" y="47244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Продуктивность</a:t>
            </a:r>
            <a:endParaRPr lang="ru-RU" sz="24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72200" y="4752975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Качество системы</a:t>
            </a:r>
            <a:endParaRPr lang="ru-RU" sz="2400" dirty="0"/>
          </a:p>
        </p:txBody>
      </p:sp>
      <p:sp>
        <p:nvSpPr>
          <p:cNvPr id="15" name="Полилиния 14"/>
          <p:cNvSpPr/>
          <p:nvPr/>
        </p:nvSpPr>
        <p:spPr>
          <a:xfrm>
            <a:off x="1524000" y="2343150"/>
            <a:ext cx="1743075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 flipH="1">
            <a:off x="5715000" y="2362200"/>
            <a:ext cx="1752599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олилиния 16"/>
          <p:cNvSpPr/>
          <p:nvPr/>
        </p:nvSpPr>
        <p:spPr>
          <a:xfrm flipV="1">
            <a:off x="50292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олилиния 17"/>
          <p:cNvSpPr/>
          <p:nvPr/>
        </p:nvSpPr>
        <p:spPr>
          <a:xfrm flipH="1" flipV="1">
            <a:off x="29718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rot="5400000">
            <a:off x="4124325" y="3132931"/>
            <a:ext cx="742950" cy="1588"/>
          </a:xfrm>
          <a:prstGeom prst="line">
            <a:avLst/>
          </a:pr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447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81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95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342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340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переработка кода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29718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1563</TotalTime>
  <Words>301</Words>
  <PresentationFormat>Экран (4:3)</PresentationFormat>
  <Paragraphs>85</Paragraphs>
  <Slides>20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Разработка с помощью тестов</vt:lpstr>
      <vt:lpstr>Постоянная переработка кода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Вопросы?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293</cp:revision>
  <dcterms:modified xsi:type="dcterms:W3CDTF">2009-06-08T11:54:44Z</dcterms:modified>
</cp:coreProperties>
</file>

<file path=docProps/thumbnail.jpeg>
</file>